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61" r:id="rId2"/>
  </p:sldMasterIdLst>
  <p:notesMasterIdLst>
    <p:notesMasterId r:id="rId7"/>
  </p:notesMasterIdLst>
  <p:handoutMasterIdLst>
    <p:handoutMasterId r:id="rId8"/>
  </p:handoutMasterIdLst>
  <p:sldIdLst>
    <p:sldId id="2465" r:id="rId3"/>
    <p:sldId id="2464" r:id="rId4"/>
    <p:sldId id="2467" r:id="rId5"/>
    <p:sldId id="2468" r:id="rId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36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1006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10" pos="7678" userDrawn="1">
          <p15:clr>
            <a:srgbClr val="A4A3A4"/>
          </p15:clr>
        </p15:guide>
        <p15:guide id="11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B6C40"/>
    <a:srgbClr val="FFC737"/>
    <a:srgbClr val="FFFFFF"/>
    <a:srgbClr val="E3E4E6"/>
    <a:srgbClr val="002452"/>
    <a:srgbClr val="583F52"/>
    <a:srgbClr val="000C28"/>
    <a:srgbClr val="000820"/>
    <a:srgbClr val="001334"/>
    <a:srgbClr val="F5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1" autoAdjust="0"/>
    <p:restoredTop sz="95867" autoAdjust="0"/>
  </p:normalViewPr>
  <p:slideViewPr>
    <p:cSldViewPr snapToGrid="0" snapToObjects="1">
      <p:cViewPr>
        <p:scale>
          <a:sx n="44" d="100"/>
          <a:sy n="44" d="100"/>
        </p:scale>
        <p:origin x="-72" y="-72"/>
      </p:cViewPr>
      <p:guideLst>
        <p:guide orient="horz" pos="8136"/>
        <p:guide orient="horz" pos="504"/>
        <p:guide orient="horz" pos="4320"/>
        <p:guide pos="14350"/>
        <p:guide pos="1006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125A-2E8A-4121-AB52-3C1264A40A79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06D6B-B2BB-481D-BA09-3BFBB54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2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4688237" y="3147155"/>
            <a:ext cx="11914451" cy="752640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8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810976"/>
            <a:ext cx="9925672" cy="89050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560324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925672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4742998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925672" y="-12701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64976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18882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8064976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997993" y="4747807"/>
            <a:ext cx="8273194" cy="52212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4143769" y="9189265"/>
            <a:ext cx="1053950" cy="18501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325424" y="5132239"/>
            <a:ext cx="7585329" cy="425972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5573121" y="7739989"/>
            <a:ext cx="2476398" cy="32994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35540" y="7896877"/>
            <a:ext cx="4862771" cy="3077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7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76535" y="3414086"/>
            <a:ext cx="3853787" cy="682273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7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59143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0697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246542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1848" y="68326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156424" y="45720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35102" y="61919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660712" y="39313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7522576" y="2160561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571225" y="4999012"/>
            <a:ext cx="8267826" cy="46201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8200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1640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7125817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2" y="0"/>
            <a:ext cx="8096420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4688237" y="3147155"/>
            <a:ext cx="11914451" cy="752640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90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571225" y="4999012"/>
            <a:ext cx="8267826" cy="46201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11422" y="4332618"/>
            <a:ext cx="5477305" cy="68967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11422" y="4332618"/>
            <a:ext cx="5477305" cy="68967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6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570200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6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372479" y="4043359"/>
            <a:ext cx="3665318" cy="3665318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0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9041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5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98532" y="4515795"/>
            <a:ext cx="8931106" cy="65365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7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45281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678162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811043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943924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7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558891" y="4393580"/>
            <a:ext cx="8818759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393580"/>
            <a:ext cx="8876371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1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810976"/>
            <a:ext cx="9925672" cy="89050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560324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925672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4742998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925672" y="-12701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8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64976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18882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8064976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91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570200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5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997993" y="4747807"/>
            <a:ext cx="8273194" cy="52212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18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4143769" y="9189265"/>
            <a:ext cx="1053950" cy="18501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325424" y="5132239"/>
            <a:ext cx="7585329" cy="425972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5573121" y="7739989"/>
            <a:ext cx="2476398" cy="32994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35540" y="7896877"/>
            <a:ext cx="4862771" cy="3077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52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76535" y="3414086"/>
            <a:ext cx="3853787" cy="682273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7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59143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0697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246542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03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1848" y="68326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156424" y="45720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6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35102" y="61919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660712" y="39313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7522576" y="2160561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8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8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8200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1640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7125817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64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372479" y="4043359"/>
            <a:ext cx="3665318" cy="3665318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47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2" y="0"/>
            <a:ext cx="8096420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6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8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7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9041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98532" y="4515795"/>
            <a:ext cx="8931106" cy="65365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45281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678162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811043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943924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558891" y="4393580"/>
            <a:ext cx="8818759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393580"/>
            <a:ext cx="8876371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5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22423256" y="543680"/>
            <a:ext cx="766064" cy="660400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431706" y="596900"/>
            <a:ext cx="86458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24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2400" b="1" i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0" r:id="rId4"/>
    <p:sldLayoutId id="2147484024" r:id="rId5"/>
    <p:sldLayoutId id="2147484041" r:id="rId6"/>
    <p:sldLayoutId id="2147484044" r:id="rId7"/>
    <p:sldLayoutId id="2147484045" r:id="rId8"/>
    <p:sldLayoutId id="2147484043" r:id="rId9"/>
    <p:sldLayoutId id="2147484042" r:id="rId10"/>
    <p:sldLayoutId id="2147484047" r:id="rId11"/>
    <p:sldLayoutId id="2147484048" r:id="rId12"/>
    <p:sldLayoutId id="2147484030" r:id="rId13"/>
    <p:sldLayoutId id="2147484022" r:id="rId14"/>
    <p:sldLayoutId id="2147484051" r:id="rId15"/>
    <p:sldLayoutId id="2147484037" r:id="rId16"/>
    <p:sldLayoutId id="2147484007" r:id="rId17"/>
    <p:sldLayoutId id="2147484019" r:id="rId18"/>
    <p:sldLayoutId id="2147484034" r:id="rId19"/>
    <p:sldLayoutId id="2147484032" r:id="rId20"/>
    <p:sldLayoutId id="2147483997" r:id="rId21"/>
    <p:sldLayoutId id="2147483917" r:id="rId22"/>
    <p:sldLayoutId id="2147483918" r:id="rId23"/>
    <p:sldLayoutId id="2147483996" r:id="rId24"/>
    <p:sldLayoutId id="2147483919" r:id="rId25"/>
    <p:sldLayoutId id="2147483980" r:id="rId26"/>
    <p:sldLayoutId id="2147484060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22423256" y="543680"/>
            <a:ext cx="766064" cy="660400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431706" y="596900"/>
            <a:ext cx="86458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2400" b="1" dirty="0" smtClean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2400" b="1" dirty="0">
              <a:solidFill>
                <a:srgbClr val="000000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8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  <p:sldLayoutId id="2147484087" r:id="rId26"/>
    <p:sldLayoutId id="2147484088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3141120"/>
            <a:ext cx="24377650" cy="6380793"/>
          </a:xfrm>
        </p:spPr>
      </p:pic>
      <p:sp>
        <p:nvSpPr>
          <p:cNvPr id="7" name="Rectangle 6"/>
          <p:cNvSpPr/>
          <p:nvPr/>
        </p:nvSpPr>
        <p:spPr>
          <a:xfrm>
            <a:off x="-1" y="5635257"/>
            <a:ext cx="24377651" cy="208398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608677" y="8191857"/>
            <a:ext cx="11929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/>
          <p:cNvSpPr/>
          <p:nvPr/>
        </p:nvSpPr>
        <p:spPr>
          <a:xfrm>
            <a:off x="11245618" y="3346513"/>
            <a:ext cx="1962614" cy="1962614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507" y="5979967"/>
            <a:ext cx="11401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FF">
                    <a:lumMod val="95000"/>
                  </a:srgbClr>
                </a:solidFill>
                <a:latin typeface="Minion Pro" charset="0"/>
                <a:ea typeface="Minion Pro" charset="0"/>
                <a:cs typeface="Minion Pro" charset="0"/>
              </a:rPr>
              <a:t>Topic </a:t>
            </a:r>
            <a:r>
              <a:rPr lang="en-US" sz="7200" b="1" dirty="0">
                <a:solidFill>
                  <a:srgbClr val="FFFFFF">
                    <a:lumMod val="95000"/>
                  </a:srgbClr>
                </a:solidFill>
                <a:latin typeface="Minion Pro" charset="0"/>
                <a:ea typeface="Minion Pro" charset="0"/>
                <a:cs typeface="Minion Pro" charset="0"/>
              </a:rPr>
              <a:t>1 –Use of Position </a:t>
            </a:r>
          </a:p>
        </p:txBody>
      </p:sp>
    </p:spTree>
    <p:extLst>
      <p:ext uri="{BB962C8B-B14F-4D97-AF65-F5344CB8AC3E}">
        <p14:creationId xmlns:p14="http://schemas.microsoft.com/office/powerpoint/2010/main" val="29809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4362004"/>
            <a:ext cx="16415658" cy="4998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latin typeface="Lato Light"/>
                <a:ea typeface="Calibri"/>
                <a:cs typeface="Times New Roman"/>
              </a:rPr>
              <a:t>You’ve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latin typeface="Lato Light"/>
                <a:ea typeface="Calibri"/>
                <a:cs typeface="Times New Roman"/>
              </a:rPr>
              <a:t>been given a Government computer, a desk phone,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latin typeface="Lato Light"/>
                <a:ea typeface="Calibri"/>
                <a:cs typeface="Times New Roman"/>
              </a:rPr>
              <a:t>maybe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latin typeface="Lato Light"/>
                <a:ea typeface="Calibri"/>
                <a:cs typeface="Times New Roman"/>
              </a:rPr>
              <a:t>a mobile device. </a:t>
            </a:r>
            <a:endParaRPr lang="en-US" sz="5400" dirty="0" smtClean="0">
              <a:solidFill>
                <a:schemeClr val="tx1">
                  <a:lumMod val="75000"/>
                </a:schemeClr>
              </a:solidFill>
              <a:latin typeface="Lato Ligh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Calibri"/>
                <a:cs typeface="Times New Roman"/>
              </a:rPr>
              <a:t>You </a:t>
            </a:r>
            <a:r>
              <a:rPr lang="en-US" sz="5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Calibri"/>
                <a:cs typeface="Times New Roman"/>
              </a:rPr>
              <a:t>notice some of your colleagues have their personal email </a:t>
            </a:r>
            <a:r>
              <a:rPr lang="en-US" sz="5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Calibri"/>
                <a:cs typeface="Times New Roman"/>
              </a:rPr>
              <a:t>and social </a:t>
            </a:r>
            <a:r>
              <a:rPr lang="en-US" sz="5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Calibri"/>
                <a:cs typeface="Times New Roman"/>
              </a:rPr>
              <a:t>media accounts open on their desktops.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03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4362004"/>
            <a:ext cx="16415658" cy="4680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family and friends ask you to help them with an issue they have with the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dirty="0" smtClean="0"/>
              <a:t>	Examples: getting </a:t>
            </a:r>
            <a:r>
              <a:rPr lang="en-US" sz="4800" dirty="0"/>
              <a:t>a job, Social Security benefits, </a:t>
            </a:r>
            <a:r>
              <a:rPr lang="en-US" sz="4800" dirty="0" smtClean="0"/>
              <a:t>	federal </a:t>
            </a:r>
            <a:r>
              <a:rPr lang="en-US" sz="4800" dirty="0"/>
              <a:t>taxes, student loans, policy concerns, </a:t>
            </a:r>
            <a:r>
              <a:rPr lang="en-US" sz="4800" dirty="0" smtClean="0"/>
              <a:t>	licenses</a:t>
            </a:r>
            <a:r>
              <a:rPr lang="en-US" sz="4800" dirty="0"/>
              <a:t>, contracts, grants, </a:t>
            </a:r>
            <a:r>
              <a:rPr lang="en-US" sz="4800" dirty="0" smtClean="0"/>
              <a:t>internships…etc..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Calibri"/>
                <a:cs typeface="Times New Roman"/>
              </a:rPr>
              <a:t> </a:t>
            </a:r>
            <a:endParaRPr lang="en-US" sz="48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5400" dirty="0" smtClean="0">
                <a:latin typeface="Verdana"/>
                <a:ea typeface="Calibri"/>
                <a:cs typeface="Times New Roman"/>
              </a:rPr>
              <a:t>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have a personal friend or family member who owns a business that could be of use to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our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agency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.</a:t>
            </a:r>
            <a:endParaRPr lang="en-US" sz="48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7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53267</TotalTime>
  <Words>125</Words>
  <Application>Microsoft Office PowerPoint</Application>
  <PresentationFormat>Custom</PresentationFormat>
  <Paragraphs>21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Default Theme</vt:lpstr>
      <vt:lpstr>1_Default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Kane-Piasecki</dc:creator>
  <cp:lastModifiedBy>Cheryl L. Kane-Piasecki</cp:lastModifiedBy>
  <cp:revision>6175</cp:revision>
  <dcterms:created xsi:type="dcterms:W3CDTF">2014-11-12T21:47:38Z</dcterms:created>
  <dcterms:modified xsi:type="dcterms:W3CDTF">2016-12-20T20:21:50Z</dcterms:modified>
</cp:coreProperties>
</file>